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462" r:id="rId17"/>
    <p:sldId id="463" r:id="rId18"/>
    <p:sldId id="408" r:id="rId19"/>
    <p:sldId id="409" r:id="rId20"/>
    <p:sldId id="415" r:id="rId21"/>
    <p:sldId id="467" r:id="rId22"/>
    <p:sldId id="468" r:id="rId23"/>
    <p:sldId id="469" r:id="rId24"/>
    <p:sldId id="436" r:id="rId25"/>
    <p:sldId id="471" r:id="rId26"/>
    <p:sldId id="470" r:id="rId27"/>
    <p:sldId id="437" r:id="rId28"/>
    <p:sldId id="438" r:id="rId29"/>
    <p:sldId id="435" r:id="rId30"/>
    <p:sldId id="472" r:id="rId31"/>
    <p:sldId id="413" r:id="rId32"/>
    <p:sldId id="419" r:id="rId33"/>
    <p:sldId id="416" r:id="rId34"/>
    <p:sldId id="420" r:id="rId35"/>
    <p:sldId id="418" r:id="rId36"/>
    <p:sldId id="421" r:id="rId37"/>
    <p:sldId id="417" r:id="rId38"/>
    <p:sldId id="422" r:id="rId39"/>
    <p:sldId id="423" r:id="rId40"/>
    <p:sldId id="424" r:id="rId41"/>
    <p:sldId id="425" r:id="rId42"/>
    <p:sldId id="426" r:id="rId43"/>
    <p:sldId id="427" r:id="rId44"/>
    <p:sldId id="473" r:id="rId45"/>
    <p:sldId id="474" r:id="rId46"/>
    <p:sldId id="475" r:id="rId47"/>
    <p:sldId id="428" r:id="rId48"/>
    <p:sldId id="456" r:id="rId49"/>
    <p:sldId id="457" r:id="rId50"/>
    <p:sldId id="455" r:id="rId51"/>
    <p:sldId id="429" r:id="rId52"/>
    <p:sldId id="431" r:id="rId53"/>
    <p:sldId id="476" r:id="rId54"/>
    <p:sldId id="440" r:id="rId55"/>
    <p:sldId id="441" r:id="rId56"/>
    <p:sldId id="442" r:id="rId57"/>
    <p:sldId id="478" r:id="rId58"/>
    <p:sldId id="480" r:id="rId59"/>
    <p:sldId id="477" r:id="rId60"/>
    <p:sldId id="481" r:id="rId61"/>
    <p:sldId id="482" r:id="rId62"/>
    <p:sldId id="483" r:id="rId63"/>
    <p:sldId id="485" r:id="rId64"/>
    <p:sldId id="484" r:id="rId65"/>
    <p:sldId id="486" r:id="rId66"/>
    <p:sldId id="449" r:id="rId67"/>
    <p:sldId id="487" r:id="rId68"/>
    <p:sldId id="488" r:id="rId69"/>
    <p:sldId id="492" r:id="rId70"/>
    <p:sldId id="446" r:id="rId71"/>
    <p:sldId id="491" r:id="rId72"/>
    <p:sldId id="490" r:id="rId73"/>
    <p:sldId id="448" r:id="rId74"/>
    <p:sldId id="290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60"/>
  </p:normalViewPr>
  <p:slideViewPr>
    <p:cSldViewPr>
      <p:cViewPr>
        <p:scale>
          <a:sx n="70" d="100"/>
          <a:sy n="70" d="100"/>
        </p:scale>
        <p:origin x="-132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1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6402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71045" y="1524000"/>
            <a:ext cx="7386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“Blind” learning—monkeys are trained</a:t>
            </a:r>
          </a:p>
          <a:p>
            <a:pPr algn="ctr"/>
            <a:r>
              <a:rPr lang="en-US" sz="3600" dirty="0" smtClean="0"/>
              <a:t>but given no explicit rules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59209" y="3429000"/>
            <a:ext cx="7009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Learn the rule to decide what to do: </a:t>
            </a:r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Either c</a:t>
            </a:r>
            <a:r>
              <a:rPr lang="en-US" sz="3600" dirty="0" smtClean="0"/>
              <a:t>lap – or do nothing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590800"/>
            <a:ext cx="357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pictures of 5.15 game… for fun!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5943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#five15game</a:t>
            </a:r>
          </a:p>
        </p:txBody>
      </p:sp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95094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</a:t>
            </a:r>
            <a:r>
              <a:rPr lang="en-US" sz="3200" b="1" dirty="0" smtClean="0"/>
              <a:t>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</a:t>
            </a:r>
            <a:r>
              <a:rPr lang="en-US" sz="3200" b="1" dirty="0" smtClean="0"/>
              <a:t>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</a:t>
            </a:r>
            <a:r>
              <a:rPr lang="en-US" sz="3200" dirty="0" smtClean="0"/>
              <a:t>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1084889">
            <a:off x="2070323" y="-85087"/>
            <a:ext cx="5431762" cy="6723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</a:t>
            </a:r>
            <a:r>
              <a:rPr lang="en-US" sz="3200" dirty="0" smtClean="0"/>
              <a:t>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</a:t>
            </a:r>
            <a:r>
              <a:rPr lang="en-US" sz="3200" b="1" dirty="0" smtClean="0"/>
              <a:t>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46075" y="380341"/>
            <a:ext cx="1994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4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514600" y="914400"/>
            <a:ext cx="609600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24200" y="1524000"/>
            <a:ext cx="1752600" cy="236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9525564">
            <a:off x="2279110" y="1508262"/>
            <a:ext cx="2362200" cy="259080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94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0" y="770467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2133600" y="8467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76400" y="457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393622" y="393622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81000" y="2362200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6324600" y="2362200"/>
            <a:ext cx="16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</a:t>
            </a:r>
          </a:p>
          <a:p>
            <a:pPr algn="ctr"/>
            <a:r>
              <a:rPr lang="en-US" sz="3600" dirty="0" smtClean="0"/>
              <a:t>Difficult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878509"/>
            <a:ext cx="779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if monkeys aren’t doing </a:t>
            </a:r>
            <a:r>
              <a:rPr lang="en-US" sz="3600" b="1" dirty="0" smtClean="0"/>
              <a:t>matching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766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19175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6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6664" y="499677"/>
            <a:ext cx="6070673" cy="5858646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795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150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4400" y="5334002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7819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032312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959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71600" y="381000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9415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3 at 1.2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"/>
            <a:ext cx="70104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6324600" y="2362200"/>
            <a:ext cx="16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</a:t>
            </a:r>
          </a:p>
          <a:p>
            <a:pPr algn="ctr"/>
            <a:r>
              <a:rPr lang="en-US" sz="3600" dirty="0" smtClean="0"/>
              <a:t>Difficult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8213" y="4876800"/>
            <a:ext cx="1956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Hard, but</a:t>
            </a:r>
          </a:p>
          <a:p>
            <a:pPr algn="ctr"/>
            <a:r>
              <a:rPr lang="en-US" sz="3600" dirty="0" smtClean="0"/>
              <a:t>doable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6324600" y="2362200"/>
            <a:ext cx="16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</a:t>
            </a:r>
          </a:p>
          <a:p>
            <a:pPr algn="ctr"/>
            <a:r>
              <a:rPr lang="en-US" sz="3600" dirty="0" smtClean="0"/>
              <a:t>Difficult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8213" y="4876800"/>
            <a:ext cx="1956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Hard, but</a:t>
            </a:r>
          </a:p>
          <a:p>
            <a:pPr algn="ctr"/>
            <a:r>
              <a:rPr lang="en-US" sz="3600" dirty="0" smtClean="0"/>
              <a:t>doable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96000" y="6019800"/>
            <a:ext cx="280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92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605782" y="3890634"/>
            <a:ext cx="3347263" cy="2559010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0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50968"/>
            <a:ext cx="2382372" cy="239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94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(human) brain areas compute categories, and what algorithms do they use?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85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Humans are not model systems</a:t>
            </a:r>
            <a:endParaRPr lang="en-US" sz="4800" dirty="0">
              <a:latin typeface="Helvetica"/>
              <a:cs typeface="Helvetica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486400" y="1143000"/>
            <a:ext cx="609600" cy="1143000"/>
          </a:xfrm>
          <a:prstGeom prst="straightConnector1">
            <a:avLst/>
          </a:prstGeom>
          <a:ln w="762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524000" y="1752600"/>
            <a:ext cx="115087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features do we think are important?</a:t>
            </a:r>
          </a:p>
          <a:p>
            <a:r>
              <a:rPr lang="en-US" dirty="0" smtClean="0"/>
              <a:t>Humans bring very different things to the table compared to monkeys</a:t>
            </a:r>
          </a:p>
          <a:p>
            <a:r>
              <a:rPr lang="en-US" dirty="0" smtClean="0"/>
              <a:t>It could be the simplest rule –you won’t know</a:t>
            </a:r>
          </a:p>
          <a:p>
            <a:endParaRPr lang="en-US" dirty="0"/>
          </a:p>
          <a:p>
            <a:r>
              <a:rPr lang="en-US" dirty="0" smtClean="0"/>
              <a:t>At a minimum we should ask the question, but it isn’t clear what the explanation is or what it means for neurophysiology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886178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3159066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12096</TotalTime>
  <Words>461</Words>
  <Application>Microsoft Office PowerPoint</Application>
  <PresentationFormat>On-screen Show (4:3)</PresentationFormat>
  <Paragraphs>152</Paragraphs>
  <Slides>74</Slides>
  <Notes>2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DB</cp:lastModifiedBy>
  <cp:revision>325</cp:revision>
  <dcterms:created xsi:type="dcterms:W3CDTF">2016-02-09T18:39:14Z</dcterms:created>
  <dcterms:modified xsi:type="dcterms:W3CDTF">2016-02-24T07:22:37Z</dcterms:modified>
</cp:coreProperties>
</file>